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94"/>
  </p:normalViewPr>
  <p:slideViewPr>
    <p:cSldViewPr snapToGrid="0">
      <p:cViewPr varScale="1">
        <p:scale>
          <a:sx n="19" d="100"/>
          <a:sy n="19" d="100"/>
        </p:scale>
        <p:origin x="331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0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1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6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58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9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83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16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1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77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59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24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9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g2d51b31f47f_0_4">
            <a:extLst>
              <a:ext uri="{FF2B5EF4-FFF2-40B4-BE49-F238E27FC236}">
                <a16:creationId xmlns:a16="http://schemas.microsoft.com/office/drawing/2014/main" id="{D8865CFD-F196-26D2-856C-07F075B9D9B6}"/>
              </a:ext>
            </a:extLst>
          </p:cNvPr>
          <p:cNvSpPr txBox="1"/>
          <p:nvPr/>
        </p:nvSpPr>
        <p:spPr>
          <a:xfrm>
            <a:off x="5680825" y="6183850"/>
            <a:ext cx="21732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DO TRABALHO: </a:t>
            </a:r>
            <a:b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subtítulo do trabalho (se houver).</a:t>
            </a: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aluno(a)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Orientador(a)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Google Shape;86;g2d51b31f47f_0_4">
            <a:extLst>
              <a:ext uri="{FF2B5EF4-FFF2-40B4-BE49-F238E27FC236}">
                <a16:creationId xmlns:a16="http://schemas.microsoft.com/office/drawing/2014/main" id="{F393E3BA-6979-882C-2C08-5AAF8C6A3FC2}"/>
              </a:ext>
            </a:extLst>
          </p:cNvPr>
          <p:cNvCxnSpPr/>
          <p:nvPr/>
        </p:nvCxnSpPr>
        <p:spPr>
          <a:xfrm>
            <a:off x="16546975" y="11427700"/>
            <a:ext cx="0" cy="2827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87;g2d51b31f47f_0_4">
            <a:extLst>
              <a:ext uri="{FF2B5EF4-FFF2-40B4-BE49-F238E27FC236}">
                <a16:creationId xmlns:a16="http://schemas.microsoft.com/office/drawing/2014/main" id="{4DF3297E-A472-C622-0E7F-A7D3528C7E26}"/>
              </a:ext>
            </a:extLst>
          </p:cNvPr>
          <p:cNvSpPr txBox="1"/>
          <p:nvPr/>
        </p:nvSpPr>
        <p:spPr>
          <a:xfrm>
            <a:off x="1915625" y="11757975"/>
            <a:ext cx="13805700" cy="1261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(CALIBRI, 40 </a:t>
            </a:r>
            <a:r>
              <a:rPr lang="pt-BR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textos podem estar na fonte </a:t>
            </a:r>
            <a:r>
              <a:rPr lang="pt-BR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tamanho mínimo 35pt, espaçamento simples. </a:t>
            </a: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banner pode contemplar, como sugestão, os seguintes tópicos: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Resumo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Sugere-se a organização do conteúdo em 2 colunas e a base do banner para a colocação de imagens referente ao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entanto, a parte interna do banner pode ser construída da forma que os autores considerarem mais interessante para a apresentação do resultados do seu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69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114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PEREIRA DIAS</dc:creator>
  <cp:lastModifiedBy>Bruna Bezerra</cp:lastModifiedBy>
  <cp:revision>7</cp:revision>
  <dcterms:created xsi:type="dcterms:W3CDTF">2024-11-05T00:37:23Z</dcterms:created>
  <dcterms:modified xsi:type="dcterms:W3CDTF">2024-11-05T03:08:24Z</dcterms:modified>
</cp:coreProperties>
</file>