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73" r:id="rId3"/>
    <p:sldId id="256" r:id="rId4"/>
    <p:sldId id="271" r:id="rId5"/>
    <p:sldId id="269" r:id="rId6"/>
    <p:sldId id="270" r:id="rId7"/>
    <p:sldId id="265" r:id="rId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C854"/>
    <a:srgbClr val="5365A8"/>
    <a:srgbClr val="9F7AB2"/>
    <a:srgbClr val="E63050"/>
    <a:srgbClr val="5FADDE"/>
    <a:srgbClr val="FACD29"/>
    <a:srgbClr val="C6743A"/>
    <a:srgbClr val="2B9F56"/>
    <a:srgbClr val="7AB3B4"/>
    <a:srgbClr val="8988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779" autoAdjust="0"/>
    <p:restoredTop sz="94660"/>
  </p:normalViewPr>
  <p:slideViewPr>
    <p:cSldViewPr snapToGrid="0">
      <p:cViewPr>
        <p:scale>
          <a:sx n="60" d="100"/>
          <a:sy n="60" d="100"/>
        </p:scale>
        <p:origin x="660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F438-CBE7-4F57-8AE5-DC233B60E5B1}" type="datetimeFigureOut">
              <a:rPr lang="pt-BR" smtClean="0"/>
              <a:t>10/05/2021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8149D-CE4C-4790-9F43-D59B520F3E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5145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F438-CBE7-4F57-8AE5-DC233B60E5B1}" type="datetimeFigureOut">
              <a:rPr lang="pt-BR" smtClean="0"/>
              <a:t>10/05/2021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8149D-CE4C-4790-9F43-D59B520F3E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0647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F438-CBE7-4F57-8AE5-DC233B60E5B1}" type="datetimeFigureOut">
              <a:rPr lang="pt-BR" smtClean="0"/>
              <a:t>10/05/2021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8149D-CE4C-4790-9F43-D59B520F3E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3259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F438-CBE7-4F57-8AE5-DC233B60E5B1}" type="datetimeFigureOut">
              <a:rPr lang="pt-BR" smtClean="0"/>
              <a:t>10/05/2021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8149D-CE4C-4790-9F43-D59B520F3E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1298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F438-CBE7-4F57-8AE5-DC233B60E5B1}" type="datetimeFigureOut">
              <a:rPr lang="pt-BR" smtClean="0"/>
              <a:t>10/05/2021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8149D-CE4C-4790-9F43-D59B520F3E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8180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F438-CBE7-4F57-8AE5-DC233B60E5B1}" type="datetimeFigureOut">
              <a:rPr lang="pt-BR" smtClean="0"/>
              <a:t>10/05/2021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8149D-CE4C-4790-9F43-D59B520F3E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8306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F438-CBE7-4F57-8AE5-DC233B60E5B1}" type="datetimeFigureOut">
              <a:rPr lang="pt-BR" smtClean="0"/>
              <a:t>10/05/2021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8149D-CE4C-4790-9F43-D59B520F3E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4493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F438-CBE7-4F57-8AE5-DC233B60E5B1}" type="datetimeFigureOut">
              <a:rPr lang="pt-BR" smtClean="0"/>
              <a:t>10/05/2021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8149D-CE4C-4790-9F43-D59B520F3E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3434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F438-CBE7-4F57-8AE5-DC233B60E5B1}" type="datetimeFigureOut">
              <a:rPr lang="pt-BR" smtClean="0"/>
              <a:t>10/05/2021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8149D-CE4C-4790-9F43-D59B520F3E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3193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F438-CBE7-4F57-8AE5-DC233B60E5B1}" type="datetimeFigureOut">
              <a:rPr lang="pt-BR" smtClean="0"/>
              <a:t>10/05/2021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8149D-CE4C-4790-9F43-D59B520F3E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0079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F438-CBE7-4F57-8AE5-DC233B60E5B1}" type="datetimeFigureOut">
              <a:rPr lang="pt-BR" smtClean="0"/>
              <a:t>10/05/2021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8149D-CE4C-4790-9F43-D59B520F3E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972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4F438-CBE7-4F57-8AE5-DC233B60E5B1}" type="datetimeFigureOut">
              <a:rPr lang="pt-BR" smtClean="0"/>
              <a:t>10/05/2021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A8149D-CE4C-4790-9F43-D59B520F3E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4431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/>
          <p:cNvGrpSpPr/>
          <p:nvPr/>
        </p:nvGrpSpPr>
        <p:grpSpPr>
          <a:xfrm>
            <a:off x="0" y="110359"/>
            <a:ext cx="12192000" cy="6768314"/>
            <a:chOff x="0" y="110359"/>
            <a:chExt cx="12192000" cy="6768314"/>
          </a:xfrm>
        </p:grpSpPr>
        <p:pic>
          <p:nvPicPr>
            <p:cNvPr id="4" name="Imagem 3"/>
            <p:cNvPicPr>
              <a:picLocks noChangeAspect="1"/>
            </p:cNvPicPr>
            <p:nvPr/>
          </p:nvPicPr>
          <p:blipFill rotWithShape="1">
            <a:blip r:embed="rId3"/>
            <a:srcRect l="23340" t="27832" r="63121" b="5502"/>
            <a:stretch/>
          </p:blipFill>
          <p:spPr>
            <a:xfrm flipH="1">
              <a:off x="9708296" y="283779"/>
              <a:ext cx="2483704" cy="6594894"/>
            </a:xfrm>
            <a:prstGeom prst="rect">
              <a:avLst/>
            </a:prstGeom>
          </p:spPr>
        </p:pic>
        <p:sp>
          <p:nvSpPr>
            <p:cNvPr id="5" name="CaixaDeTexto 4"/>
            <p:cNvSpPr txBox="1"/>
            <p:nvPr/>
          </p:nvSpPr>
          <p:spPr>
            <a:xfrm rot="16200000">
              <a:off x="-608019" y="5849871"/>
              <a:ext cx="161614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000" b="1" dirty="0" smtClean="0">
                  <a:latin typeface="Arial Rounded MT Bold" panose="020F0704030504030204" pitchFamily="34" charset="0"/>
                </a:rPr>
                <a:t>2019 - 2020</a:t>
              </a:r>
              <a:endParaRPr lang="pt-BR" sz="2000" b="1" dirty="0" smtClean="0">
                <a:latin typeface="Arial Rounded MT Bold" panose="020F0704030504030204" pitchFamily="34" charset="0"/>
              </a:endParaRPr>
            </a:p>
          </p:txBody>
        </p:sp>
        <p:pic>
          <p:nvPicPr>
            <p:cNvPr id="6" name="Imagem 5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32674" y="110359"/>
              <a:ext cx="4561028" cy="1175890"/>
            </a:xfrm>
            <a:prstGeom prst="rect">
              <a:avLst/>
            </a:prstGeom>
          </p:spPr>
        </p:pic>
      </p:grpSp>
      <p:sp>
        <p:nvSpPr>
          <p:cNvPr id="7" name="CaixaDeTexto 6"/>
          <p:cNvSpPr txBox="1"/>
          <p:nvPr/>
        </p:nvSpPr>
        <p:spPr>
          <a:xfrm>
            <a:off x="820358" y="1703144"/>
            <a:ext cx="920812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cs typeface="Arial" panose="020B0604020202020204" pitchFamily="34" charset="0"/>
              </a:rPr>
              <a:t>TÍTULO... TÍTULO... TÍTULO... TÍTULO... TÍTULO... TÍTULO... TÍTULO... TÍTULO... TÍTULO... TÍTULO... TÍTULO... TÍTULO... TÍTULO... TÍTULO... . (</a:t>
            </a:r>
            <a:r>
              <a:rPr lang="pt-BR" sz="2800" b="1" dirty="0" err="1" smtClean="0">
                <a:cs typeface="Arial" panose="020B0604020202020204" pitchFamily="34" charset="0"/>
              </a:rPr>
              <a:t>calibri</a:t>
            </a:r>
            <a:r>
              <a:rPr lang="pt-BR" sz="2800" b="1" dirty="0" smtClean="0">
                <a:cs typeface="Arial" panose="020B0604020202020204" pitchFamily="34" charset="0"/>
              </a:rPr>
              <a:t> 28 TÍTULO EM MAIÚSCULO)</a:t>
            </a:r>
            <a:endParaRPr lang="pt-BR" sz="2800" dirty="0">
              <a:cs typeface="Arial" panose="020B0604020202020204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3461509" y="3678454"/>
            <a:ext cx="3925818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dirty="0" smtClean="0"/>
              <a:t>Nome do Estudante (</a:t>
            </a:r>
            <a:r>
              <a:rPr lang="pt-BR" sz="2000" dirty="0" err="1" smtClean="0"/>
              <a:t>calibri</a:t>
            </a:r>
            <a:r>
              <a:rPr lang="pt-BR" sz="2000" dirty="0" smtClean="0"/>
              <a:t> 20)</a:t>
            </a:r>
          </a:p>
          <a:p>
            <a:r>
              <a:rPr lang="pt-BR" dirty="0" smtClean="0"/>
              <a:t>nome do curso do estudante (</a:t>
            </a:r>
            <a:r>
              <a:rPr lang="pt-BR" dirty="0" err="1" smtClean="0"/>
              <a:t>calibri</a:t>
            </a:r>
            <a:r>
              <a:rPr lang="pt-BR" dirty="0" smtClean="0"/>
              <a:t> 18)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3038316" y="4772457"/>
            <a:ext cx="4772204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dirty="0" smtClean="0"/>
              <a:t>Nome do(a) Orientador(a) (</a:t>
            </a:r>
            <a:r>
              <a:rPr lang="pt-BR" dirty="0" err="1" smtClean="0"/>
              <a:t>calibri</a:t>
            </a:r>
            <a:r>
              <a:rPr lang="pt-BR" dirty="0" smtClean="0"/>
              <a:t> 18)</a:t>
            </a:r>
          </a:p>
          <a:p>
            <a:pPr algn="ctr"/>
            <a:r>
              <a:rPr lang="pt-BR" sz="1600" dirty="0" smtClean="0"/>
              <a:t>Nome do grupo de pesquisas ou laboratório (</a:t>
            </a:r>
            <a:r>
              <a:rPr lang="pt-BR" sz="1600" dirty="0" err="1" smtClean="0"/>
              <a:t>calibri</a:t>
            </a:r>
            <a:r>
              <a:rPr lang="pt-BR" sz="1600" dirty="0" smtClean="0"/>
              <a:t> 16)</a:t>
            </a:r>
          </a:p>
          <a:p>
            <a:pPr algn="ctr"/>
            <a:r>
              <a:rPr lang="pt-BR" sz="1600" dirty="0" smtClean="0"/>
              <a:t>Departamento (</a:t>
            </a:r>
            <a:r>
              <a:rPr lang="pt-BR" sz="1600" dirty="0" err="1" smtClean="0"/>
              <a:t>calibri</a:t>
            </a:r>
            <a:r>
              <a:rPr lang="pt-BR" sz="1600" dirty="0" smtClean="0"/>
              <a:t> 16)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3013934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ONHEÇA OS 17 OBJETIVOS DE DESENVOLVIMENTO SUSTENTÁVEL - Plan International  Brasi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157" y="0"/>
            <a:ext cx="9865425" cy="5889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9152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1779933" y="377528"/>
            <a:ext cx="31222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b="1" dirty="0" smtClean="0"/>
              <a:t>INTRODUÇÃO</a:t>
            </a:r>
            <a:endParaRPr lang="pt-BR" sz="4000" b="1" dirty="0"/>
          </a:p>
        </p:txBody>
      </p:sp>
    </p:spTree>
    <p:extLst>
      <p:ext uri="{BB962C8B-B14F-4D97-AF65-F5344CB8AC3E}">
        <p14:creationId xmlns:p14="http://schemas.microsoft.com/office/powerpoint/2010/main" val="77957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1779933" y="377528"/>
            <a:ext cx="250863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b="1" dirty="0" smtClean="0"/>
              <a:t>OBJETIVOS</a:t>
            </a:r>
            <a:endParaRPr lang="pt-BR" sz="4000" b="1" dirty="0"/>
          </a:p>
        </p:txBody>
      </p:sp>
    </p:spTree>
    <p:extLst>
      <p:ext uri="{BB962C8B-B14F-4D97-AF65-F5344CB8AC3E}">
        <p14:creationId xmlns:p14="http://schemas.microsoft.com/office/powerpoint/2010/main" val="351902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1779933" y="377528"/>
            <a:ext cx="346723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b="1" dirty="0" smtClean="0"/>
              <a:t>METODOLOGIA</a:t>
            </a:r>
            <a:endParaRPr lang="pt-BR" sz="4000" b="1" dirty="0"/>
          </a:p>
        </p:txBody>
      </p:sp>
    </p:spTree>
    <p:extLst>
      <p:ext uri="{BB962C8B-B14F-4D97-AF65-F5344CB8AC3E}">
        <p14:creationId xmlns:p14="http://schemas.microsoft.com/office/powerpoint/2010/main" val="412174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1779933" y="377528"/>
            <a:ext cx="59378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b="1" dirty="0" smtClean="0"/>
              <a:t>RESULTADOS E DISCUSSÃO</a:t>
            </a:r>
            <a:endParaRPr lang="pt-BR" sz="4000" b="1" dirty="0"/>
          </a:p>
        </p:txBody>
      </p:sp>
    </p:spTree>
    <p:extLst>
      <p:ext uri="{BB962C8B-B14F-4D97-AF65-F5344CB8AC3E}">
        <p14:creationId xmlns:p14="http://schemas.microsoft.com/office/powerpoint/2010/main" val="39973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349628" y="464354"/>
            <a:ext cx="42543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b="1" dirty="0" smtClean="0"/>
              <a:t>AGRADECIMENTOS</a:t>
            </a:r>
            <a:endParaRPr lang="pt-BR" sz="4000" b="1" dirty="0"/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3524" y="1734701"/>
            <a:ext cx="3446578" cy="888571"/>
          </a:xfrm>
          <a:prstGeom prst="rect">
            <a:avLst/>
          </a:prstGeom>
        </p:spPr>
      </p:pic>
      <p:pic>
        <p:nvPicPr>
          <p:cNvPr id="5" name="image1.png"/>
          <p:cNvPicPr/>
          <p:nvPr/>
        </p:nvPicPr>
        <p:blipFill>
          <a:blip r:embed="rId4"/>
          <a:srcRect/>
          <a:stretch>
            <a:fillRect/>
          </a:stretch>
        </p:blipFill>
        <p:spPr>
          <a:xfrm>
            <a:off x="5200102" y="1560786"/>
            <a:ext cx="2606375" cy="1236402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2029098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6594</TotalTime>
  <Words>87</Words>
  <Application>Microsoft Office PowerPoint</Application>
  <PresentationFormat>Widescreen</PresentationFormat>
  <Paragraphs>12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2" baseType="lpstr">
      <vt:lpstr>Arial</vt:lpstr>
      <vt:lpstr>Arial Rounded MT Bold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Beate Saegesser</dc:creator>
  <cp:lastModifiedBy>Beate Saegesser</cp:lastModifiedBy>
  <cp:revision>34</cp:revision>
  <dcterms:created xsi:type="dcterms:W3CDTF">2021-03-16T15:22:01Z</dcterms:created>
  <dcterms:modified xsi:type="dcterms:W3CDTF">2021-05-11T02:46:06Z</dcterms:modified>
</cp:coreProperties>
</file>