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F01DB-30CC-45E3-AB72-DB75A17021C2}" type="datetimeFigureOut">
              <a:rPr lang="pt-BR" smtClean="0"/>
              <a:t>18/03/2018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FED46-537D-4E21-8652-206CCB6B980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799752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F01DB-30CC-45E3-AB72-DB75A17021C2}" type="datetimeFigureOut">
              <a:rPr lang="pt-BR" smtClean="0"/>
              <a:t>18/03/2018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FED46-537D-4E21-8652-206CCB6B980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294347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F01DB-30CC-45E3-AB72-DB75A17021C2}" type="datetimeFigureOut">
              <a:rPr lang="pt-BR" smtClean="0"/>
              <a:t>18/03/2018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FED46-537D-4E21-8652-206CCB6B980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639329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F01DB-30CC-45E3-AB72-DB75A17021C2}" type="datetimeFigureOut">
              <a:rPr lang="pt-BR" smtClean="0"/>
              <a:t>18/03/2018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FED46-537D-4E21-8652-206CCB6B980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654700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F01DB-30CC-45E3-AB72-DB75A17021C2}" type="datetimeFigureOut">
              <a:rPr lang="pt-BR" smtClean="0"/>
              <a:t>18/03/2018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FED46-537D-4E21-8652-206CCB6B980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489044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F01DB-30CC-45E3-AB72-DB75A17021C2}" type="datetimeFigureOut">
              <a:rPr lang="pt-BR" smtClean="0"/>
              <a:t>18/03/2018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FED46-537D-4E21-8652-206CCB6B980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047560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F01DB-30CC-45E3-AB72-DB75A17021C2}" type="datetimeFigureOut">
              <a:rPr lang="pt-BR" smtClean="0"/>
              <a:t>18/03/2018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FED46-537D-4E21-8652-206CCB6B980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111649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F01DB-30CC-45E3-AB72-DB75A17021C2}" type="datetimeFigureOut">
              <a:rPr lang="pt-BR" smtClean="0"/>
              <a:t>18/03/2018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FED46-537D-4E21-8652-206CCB6B980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397826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F01DB-30CC-45E3-AB72-DB75A17021C2}" type="datetimeFigureOut">
              <a:rPr lang="pt-BR" smtClean="0"/>
              <a:t>18/03/2018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FED46-537D-4E21-8652-206CCB6B980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021903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F01DB-30CC-45E3-AB72-DB75A17021C2}" type="datetimeFigureOut">
              <a:rPr lang="pt-BR" smtClean="0"/>
              <a:t>18/03/2018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FED46-537D-4E21-8652-206CCB6B980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505308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F01DB-30CC-45E3-AB72-DB75A17021C2}" type="datetimeFigureOut">
              <a:rPr lang="pt-BR" smtClean="0"/>
              <a:t>18/03/2018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FED46-537D-4E21-8652-206CCB6B980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260468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CF01DB-30CC-45E3-AB72-DB75A17021C2}" type="datetimeFigureOut">
              <a:rPr lang="pt-BR" smtClean="0"/>
              <a:t>18/03/2018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6FED46-537D-4E21-8652-206CCB6B980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783706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pt-BR" sz="3600" dirty="0" smtClean="0"/>
              <a:t>1 - Situação vivencial do </a:t>
            </a:r>
            <a:r>
              <a:rPr lang="pt-BR" sz="3600" dirty="0" err="1" smtClean="0"/>
              <a:t>codidiano</a:t>
            </a:r>
            <a:r>
              <a:rPr lang="pt-BR" sz="3600" dirty="0" smtClean="0"/>
              <a:t> do Gestor da saúde coletiva</a:t>
            </a:r>
            <a:br>
              <a:rPr lang="pt-BR" sz="3600" dirty="0" smtClean="0"/>
            </a:br>
            <a:r>
              <a:rPr lang="pt-BR" sz="3600" b="1" dirty="0" smtClean="0"/>
              <a:t>Relação público-privado no SUS: o problema da falta de leitos.</a:t>
            </a:r>
            <a:endParaRPr lang="pt-BR" sz="3600" b="1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4906850" y="4851288"/>
            <a:ext cx="5761149" cy="1655762"/>
          </a:xfrm>
        </p:spPr>
        <p:txBody>
          <a:bodyPr/>
          <a:lstStyle/>
          <a:p>
            <a:pPr algn="r"/>
            <a:r>
              <a:rPr lang="pt-BR" dirty="0" smtClean="0"/>
              <a:t>Caso para resolução em grupo e apresentação dos resultados no </a:t>
            </a:r>
            <a:r>
              <a:rPr lang="pt-BR" b="1" dirty="0" smtClean="0">
                <a:solidFill>
                  <a:srgbClr val="FF0000"/>
                </a:solidFill>
              </a:rPr>
              <a:t>Simulador do Gabinete do Gestor (anexo CAV), dia 02/04 as 13h.</a:t>
            </a:r>
            <a:endParaRPr lang="pt-BR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3616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409575" y="-228600"/>
            <a:ext cx="13011150" cy="7315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0911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lipse 3"/>
          <p:cNvSpPr/>
          <p:nvPr/>
        </p:nvSpPr>
        <p:spPr>
          <a:xfrm>
            <a:off x="553792" y="244699"/>
            <a:ext cx="7044743" cy="1580926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>
                <a:solidFill>
                  <a:schemeClr val="bg1"/>
                </a:solidFill>
              </a:rPr>
              <a:t>Estrutura para apresentação</a:t>
            </a:r>
            <a:endParaRPr lang="pt-BR" b="1" dirty="0">
              <a:solidFill>
                <a:schemeClr val="bg1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38200" y="2018810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pt-BR" dirty="0" smtClean="0"/>
              <a:t>1. Gestores Aprendizes responsáveis;</a:t>
            </a:r>
          </a:p>
          <a:p>
            <a:pPr marL="0" indent="0">
              <a:buNone/>
            </a:pPr>
            <a:r>
              <a:rPr lang="pt-BR" dirty="0" smtClean="0"/>
              <a:t>2. A situação vivencial;</a:t>
            </a:r>
          </a:p>
          <a:p>
            <a:pPr marL="0" indent="0">
              <a:buNone/>
            </a:pPr>
            <a:r>
              <a:rPr lang="pt-BR" dirty="0" smtClean="0"/>
              <a:t>3. O contexto envolvido (rede, articulação política, controle social);</a:t>
            </a:r>
          </a:p>
          <a:p>
            <a:pPr marL="0" indent="0">
              <a:buNone/>
            </a:pPr>
            <a:r>
              <a:rPr lang="pt-BR" dirty="0" smtClean="0"/>
              <a:t>4. Alternativas de intervenção (legislação utilizada). </a:t>
            </a:r>
            <a:r>
              <a:rPr lang="pt-BR" b="1" dirty="0" smtClean="0">
                <a:solidFill>
                  <a:srgbClr val="FF0000"/>
                </a:solidFill>
              </a:rPr>
              <a:t>Livre para utilizar diagramas, ilustrações, fotografias</a:t>
            </a:r>
            <a:r>
              <a:rPr lang="pt-BR" dirty="0" smtClean="0"/>
              <a:t>;</a:t>
            </a:r>
          </a:p>
          <a:p>
            <a:pPr marL="0" indent="0">
              <a:buNone/>
            </a:pPr>
            <a:r>
              <a:rPr lang="pt-BR" dirty="0" smtClean="0"/>
              <a:t>5. Referências bibliográficas.</a:t>
            </a:r>
          </a:p>
          <a:p>
            <a:pPr marL="0" indent="0">
              <a:buNone/>
            </a:pPr>
            <a:endParaRPr lang="pt-BR" dirty="0" smtClean="0"/>
          </a:p>
        </p:txBody>
      </p:sp>
    </p:spTree>
    <p:extLst>
      <p:ext uri="{BB962C8B-B14F-4D97-AF65-F5344CB8AC3E}">
        <p14:creationId xmlns:p14="http://schemas.microsoft.com/office/powerpoint/2010/main" val="162379753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87</Words>
  <Application>Microsoft Office PowerPoint</Application>
  <PresentationFormat>Widescreen</PresentationFormat>
  <Paragraphs>8</Paragraphs>
  <Slides>3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Tema do Office</vt:lpstr>
      <vt:lpstr>1 - Situação vivencial do codidiano do Gestor da saúde coletiva Relação público-privado no SUS: o problema da falta de leitos.</vt:lpstr>
      <vt:lpstr>Apresentação do PowerPoint</vt:lpstr>
      <vt:lpstr>Estrutura para apresentação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1 - Situação vivencial do codidiano do Gestor da saúde coletiva Relação público-privado no SUS: o problema da falta de leitos.</dc:title>
  <dc:creator>Erlene Roberta</dc:creator>
  <cp:lastModifiedBy>Erlene Roberta</cp:lastModifiedBy>
  <cp:revision>3</cp:revision>
  <dcterms:created xsi:type="dcterms:W3CDTF">2018-03-11T23:55:48Z</dcterms:created>
  <dcterms:modified xsi:type="dcterms:W3CDTF">2018-03-18T23:32:05Z</dcterms:modified>
</cp:coreProperties>
</file>